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234C8-C551-4AC5-B683-EEBA3994050E}" type="datetimeFigureOut">
              <a:rPr lang="et-EE" smtClean="0"/>
              <a:t>20.11.2013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CE33B-9040-4748-A159-68C73442F3E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1477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E33B-9040-4748-A159-68C73442F3E3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01274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C776-3B73-4A2D-9B42-11F4C04F0A53}" type="datetimeFigureOut">
              <a:rPr lang="et-EE" smtClean="0"/>
              <a:t>20.11.2013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7909-9F6B-49AA-9D18-BD5CF603A3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3082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C776-3B73-4A2D-9B42-11F4C04F0A53}" type="datetimeFigureOut">
              <a:rPr lang="et-EE" smtClean="0"/>
              <a:t>20.11.2013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7909-9F6B-49AA-9D18-BD5CF603A3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5973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C776-3B73-4A2D-9B42-11F4C04F0A53}" type="datetimeFigureOut">
              <a:rPr lang="et-EE" smtClean="0"/>
              <a:t>20.11.2013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7909-9F6B-49AA-9D18-BD5CF603A3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2986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C776-3B73-4A2D-9B42-11F4C04F0A53}" type="datetimeFigureOut">
              <a:rPr lang="et-EE" smtClean="0"/>
              <a:t>20.11.2013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7909-9F6B-49AA-9D18-BD5CF603A3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5552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C776-3B73-4A2D-9B42-11F4C04F0A53}" type="datetimeFigureOut">
              <a:rPr lang="et-EE" smtClean="0"/>
              <a:t>20.11.2013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7909-9F6B-49AA-9D18-BD5CF603A3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3310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C776-3B73-4A2D-9B42-11F4C04F0A53}" type="datetimeFigureOut">
              <a:rPr lang="et-EE" smtClean="0"/>
              <a:t>20.11.2013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7909-9F6B-49AA-9D18-BD5CF603A3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822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C776-3B73-4A2D-9B42-11F4C04F0A53}" type="datetimeFigureOut">
              <a:rPr lang="et-EE" smtClean="0"/>
              <a:t>20.11.2013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7909-9F6B-49AA-9D18-BD5CF603A3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3358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C776-3B73-4A2D-9B42-11F4C04F0A53}" type="datetimeFigureOut">
              <a:rPr lang="et-EE" smtClean="0"/>
              <a:t>20.11.2013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7909-9F6B-49AA-9D18-BD5CF603A3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3549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C776-3B73-4A2D-9B42-11F4C04F0A53}" type="datetimeFigureOut">
              <a:rPr lang="et-EE" smtClean="0"/>
              <a:t>20.11.2013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7909-9F6B-49AA-9D18-BD5CF603A3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7353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C776-3B73-4A2D-9B42-11F4C04F0A53}" type="datetimeFigureOut">
              <a:rPr lang="et-EE" smtClean="0"/>
              <a:t>20.11.2013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7909-9F6B-49AA-9D18-BD5CF603A3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2075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C776-3B73-4A2D-9B42-11F4C04F0A53}" type="datetimeFigureOut">
              <a:rPr lang="et-EE" smtClean="0"/>
              <a:t>20.11.2013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7909-9F6B-49AA-9D18-BD5CF603A3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9998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5C776-3B73-4A2D-9B42-11F4C04F0A53}" type="datetimeFigureOut">
              <a:rPr lang="et-EE" smtClean="0"/>
              <a:t>20.11.2013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77909-9F6B-49AA-9D18-BD5CF603A3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8449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b="1" dirty="0" err="1" smtClean="0"/>
              <a:t>Peipsimaa</a:t>
            </a:r>
            <a:r>
              <a:rPr lang="et-EE" b="1" dirty="0" smtClean="0"/>
              <a:t> II  arengufoorum.</a:t>
            </a:r>
            <a:endParaRPr lang="et-EE" b="1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2123728" y="3356992"/>
            <a:ext cx="6172200" cy="685800"/>
          </a:xfrm>
        </p:spPr>
        <p:txBody>
          <a:bodyPr>
            <a:normAutofit fontScale="25000" lnSpcReduction="20000"/>
          </a:bodyPr>
          <a:lstStyle/>
          <a:p>
            <a:r>
              <a:rPr lang="et-EE" sz="11200" dirty="0" smtClean="0">
                <a:solidFill>
                  <a:srgbClr val="002060"/>
                </a:solidFill>
              </a:rPr>
              <a:t>Urmas </a:t>
            </a:r>
            <a:r>
              <a:rPr lang="et-EE" sz="11200" dirty="0" err="1" smtClean="0">
                <a:solidFill>
                  <a:srgbClr val="002060"/>
                </a:solidFill>
              </a:rPr>
              <a:t>Pirk</a:t>
            </a:r>
            <a:endParaRPr lang="et-EE" sz="11200" dirty="0" smtClean="0">
              <a:solidFill>
                <a:srgbClr val="002060"/>
              </a:solidFill>
            </a:endParaRPr>
          </a:p>
          <a:p>
            <a:r>
              <a:rPr lang="et-EE" sz="11200" dirty="0" smtClean="0">
                <a:solidFill>
                  <a:srgbClr val="002060"/>
                </a:solidFill>
              </a:rPr>
              <a:t>Peipsi Kalanduspiirkonna Arendajate </a:t>
            </a:r>
            <a:r>
              <a:rPr lang="et-EE" sz="11200" dirty="0" err="1" smtClean="0">
                <a:solidFill>
                  <a:srgbClr val="002060"/>
                </a:solidFill>
              </a:rPr>
              <a:t>Kogu</a:t>
            </a:r>
            <a:r>
              <a:rPr lang="et-EE" sz="2800" dirty="0" err="1" smtClean="0">
                <a:solidFill>
                  <a:srgbClr val="002060"/>
                </a:solidFill>
              </a:rPr>
              <a:t>ogu</a:t>
            </a:r>
            <a:endParaRPr lang="et-EE" sz="2800" dirty="0" smtClean="0">
              <a:solidFill>
                <a:srgbClr val="002060"/>
              </a:solidFill>
            </a:endParaRPr>
          </a:p>
          <a:p>
            <a:r>
              <a:rPr lang="et-EE" sz="11200" dirty="0" smtClean="0">
                <a:solidFill>
                  <a:srgbClr val="002060"/>
                </a:solidFill>
              </a:rPr>
              <a:t>Mäetaguse 21.11.2013.</a:t>
            </a:r>
          </a:p>
        </p:txBody>
      </p:sp>
    </p:spTree>
    <p:extLst>
      <p:ext uri="{BB962C8B-B14F-4D97-AF65-F5344CB8AC3E}">
        <p14:creationId xmlns:p14="http://schemas.microsoft.com/office/powerpoint/2010/main" val="28395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 smtClean="0"/>
              <a:t>Peipsimaa</a:t>
            </a:r>
            <a:r>
              <a:rPr lang="et-EE" dirty="0" smtClean="0"/>
              <a:t> </a:t>
            </a:r>
            <a:r>
              <a:rPr lang="et-EE" b="1" dirty="0" smtClean="0"/>
              <a:t>sadamad.</a:t>
            </a:r>
            <a:endParaRPr lang="et-EE" b="1" dirty="0"/>
          </a:p>
        </p:txBody>
      </p:sp>
      <p:pic>
        <p:nvPicPr>
          <p:cNvPr id="1026" name="Picture 2" descr="C:\Users\user\Desktop\peipsi sadamad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2230" y="1600200"/>
            <a:ext cx="289954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1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EKF meede 4.1 toetus</a:t>
            </a:r>
            <a:endParaRPr lang="et-EE" b="1" dirty="0"/>
          </a:p>
        </p:txBody>
      </p:sp>
      <p:pic>
        <p:nvPicPr>
          <p:cNvPr id="205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527" y="2768820"/>
            <a:ext cx="3180945" cy="2188723"/>
          </a:xfrm>
          <a:noFill/>
        </p:spPr>
      </p:pic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403350" y="38608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t-EE" sz="3200"/>
          </a:p>
        </p:txBody>
      </p:sp>
      <p:sp>
        <p:nvSpPr>
          <p:cNvPr id="4" name="Ristkülik 3"/>
          <p:cNvSpPr/>
          <p:nvPr/>
        </p:nvSpPr>
        <p:spPr>
          <a:xfrm>
            <a:off x="2286000" y="1988840"/>
            <a:ext cx="6030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t-EE" sz="3200" dirty="0"/>
              <a:t>10 kalasadamat – 2,9 miljonit </a:t>
            </a:r>
            <a:r>
              <a:rPr lang="et-EE" sz="3200" dirty="0" smtClean="0"/>
              <a:t>EUR neist </a:t>
            </a:r>
            <a:r>
              <a:rPr lang="et-EE" sz="3200" dirty="0"/>
              <a:t>3 polüfunktsionaalset:                        </a:t>
            </a:r>
            <a:r>
              <a:rPr lang="et-EE" sz="3200" dirty="0" err="1"/>
              <a:t>Sassukvere</a:t>
            </a:r>
            <a:r>
              <a:rPr lang="et-EE" sz="3200" dirty="0"/>
              <a:t>, Mehikoorma ja Räpina  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t-EE" sz="3200" dirty="0" smtClean="0"/>
              <a:t>Eelneval </a:t>
            </a:r>
            <a:r>
              <a:rPr lang="et-EE" sz="3200" dirty="0"/>
              <a:t>perioodil 2 kalasadamat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t-EE" sz="3200" dirty="0"/>
              <a:t>3 kalasadamat korrastatud oma vahenditega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t-EE" sz="3200" dirty="0"/>
              <a:t>4 turismi sadamat</a:t>
            </a:r>
          </a:p>
        </p:txBody>
      </p:sp>
    </p:spTree>
    <p:extLst>
      <p:ext uri="{BB962C8B-B14F-4D97-AF65-F5344CB8AC3E}">
        <p14:creationId xmlns:p14="http://schemas.microsoft.com/office/powerpoint/2010/main" val="25954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Ida-Virumaa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FFFF00"/>
                </a:solidFill>
              </a:rPr>
              <a:t>Vasknarva</a:t>
            </a:r>
          </a:p>
          <a:p>
            <a:r>
              <a:rPr lang="et-EE" dirty="0" smtClean="0">
                <a:solidFill>
                  <a:srgbClr val="FFFF00"/>
                </a:solidFill>
              </a:rPr>
              <a:t>Alajõe</a:t>
            </a:r>
          </a:p>
          <a:p>
            <a:r>
              <a:rPr lang="et-EE" dirty="0" smtClean="0">
                <a:solidFill>
                  <a:srgbClr val="FFFF00"/>
                </a:solidFill>
              </a:rPr>
              <a:t>Rannapungerja</a:t>
            </a:r>
          </a:p>
          <a:p>
            <a:r>
              <a:rPr lang="et-EE" dirty="0" smtClean="0">
                <a:solidFill>
                  <a:srgbClr val="FFFF00"/>
                </a:solidFill>
              </a:rPr>
              <a:t>Lohusuu</a:t>
            </a:r>
          </a:p>
          <a:p>
            <a:r>
              <a:rPr lang="et-EE" dirty="0" err="1" smtClean="0">
                <a:solidFill>
                  <a:srgbClr val="FFFF00"/>
                </a:solidFill>
              </a:rPr>
              <a:t>Kalma</a:t>
            </a:r>
            <a:endParaRPr lang="et-E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Jõgevamaa</a:t>
            </a:r>
            <a:endParaRPr lang="et-EE" b="1" dirty="0"/>
          </a:p>
        </p:txBody>
      </p:sp>
      <p:sp>
        <p:nvSpPr>
          <p:cNvPr id="5" name="Sisu kohatäid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FFFF00"/>
                </a:solidFill>
              </a:rPr>
              <a:t>Mustvee </a:t>
            </a:r>
          </a:p>
          <a:p>
            <a:r>
              <a:rPr lang="et-EE" dirty="0" smtClean="0">
                <a:solidFill>
                  <a:srgbClr val="FFFF00"/>
                </a:solidFill>
              </a:rPr>
              <a:t>Raja</a:t>
            </a:r>
          </a:p>
          <a:p>
            <a:r>
              <a:rPr lang="et-EE" dirty="0" err="1" smtClean="0">
                <a:solidFill>
                  <a:srgbClr val="FFFF00"/>
                </a:solidFill>
              </a:rPr>
              <a:t>Omedu</a:t>
            </a:r>
            <a:r>
              <a:rPr lang="et-EE" dirty="0" smtClean="0">
                <a:solidFill>
                  <a:srgbClr val="FFFF00"/>
                </a:solidFill>
              </a:rPr>
              <a:t> </a:t>
            </a:r>
          </a:p>
          <a:p>
            <a:r>
              <a:rPr lang="et-EE" dirty="0" err="1" smtClean="0">
                <a:solidFill>
                  <a:srgbClr val="FFFF00"/>
                </a:solidFill>
              </a:rPr>
              <a:t>Omedu</a:t>
            </a:r>
            <a:r>
              <a:rPr lang="et-EE" dirty="0" smtClean="0">
                <a:solidFill>
                  <a:srgbClr val="FFFF00"/>
                </a:solidFill>
              </a:rPr>
              <a:t> paadisadam</a:t>
            </a:r>
          </a:p>
          <a:p>
            <a:r>
              <a:rPr lang="et-EE" dirty="0" smtClean="0">
                <a:solidFill>
                  <a:srgbClr val="FFFF00"/>
                </a:solidFill>
              </a:rPr>
              <a:t>Kaldasilla</a:t>
            </a:r>
          </a:p>
          <a:p>
            <a:r>
              <a:rPr lang="et-EE" dirty="0" smtClean="0">
                <a:solidFill>
                  <a:srgbClr val="FFFF00"/>
                </a:solidFill>
              </a:rPr>
              <a:t>Kase </a:t>
            </a:r>
          </a:p>
          <a:p>
            <a:r>
              <a:rPr lang="et-EE" dirty="0" err="1" smtClean="0">
                <a:solidFill>
                  <a:srgbClr val="FFFF00"/>
                </a:solidFill>
              </a:rPr>
              <a:t>Sassukvere</a:t>
            </a:r>
            <a:r>
              <a:rPr lang="et-EE" dirty="0" smtClean="0">
                <a:solidFill>
                  <a:srgbClr val="FFFF00"/>
                </a:solidFill>
              </a:rPr>
              <a:t> </a:t>
            </a:r>
            <a:endParaRPr lang="et-E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Tartumaa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Kallaste</a:t>
            </a:r>
          </a:p>
          <a:p>
            <a:r>
              <a:rPr lang="et-E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Kolkja</a:t>
            </a:r>
            <a:endParaRPr lang="et-EE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t-E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Varnja</a:t>
            </a:r>
          </a:p>
          <a:p>
            <a:r>
              <a:rPr lang="et-E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Varnja paadisadam</a:t>
            </a:r>
          </a:p>
          <a:p>
            <a:r>
              <a:rPr lang="et-E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Laaksaare</a:t>
            </a:r>
            <a:endParaRPr lang="et-EE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t-E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Piirissaare</a:t>
            </a:r>
          </a:p>
          <a:p>
            <a:r>
              <a:rPr lang="et-E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Mehikoorma</a:t>
            </a:r>
            <a:endParaRPr lang="et-E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Põlvamaa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Räpina</a:t>
            </a:r>
          </a:p>
          <a:p>
            <a:r>
              <a:rPr lang="et-EE" dirty="0" err="1" smtClean="0"/>
              <a:t>Võõpsu</a:t>
            </a:r>
            <a:endParaRPr lang="et-EE" dirty="0" smtClean="0"/>
          </a:p>
          <a:p>
            <a:r>
              <a:rPr lang="et-EE" dirty="0" smtClean="0"/>
              <a:t>Värska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751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2014- 2020a. tegevused.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 smtClean="0"/>
              <a:t>Alates aprill 2014a. ootame piirkonnast kõigi panust uue perioodi strateegia koostamisse</a:t>
            </a:r>
          </a:p>
          <a:p>
            <a:r>
              <a:rPr lang="et-EE" dirty="0" smtClean="0"/>
              <a:t>Turismi ja muude kalandusele alternatiivsete tegevuste  laiendamine</a:t>
            </a:r>
          </a:p>
          <a:p>
            <a:r>
              <a:rPr lang="et-EE" dirty="0" smtClean="0"/>
              <a:t>Uute töökohtade loomine</a:t>
            </a:r>
          </a:p>
          <a:p>
            <a:r>
              <a:rPr lang="et-EE" dirty="0" smtClean="0"/>
              <a:t>Ühisettevõtmised</a:t>
            </a:r>
          </a:p>
          <a:p>
            <a:r>
              <a:rPr lang="et-EE" dirty="0" smtClean="0"/>
              <a:t>Sadama võrgustiku muutmine polüfunktsionaalseks</a:t>
            </a:r>
          </a:p>
          <a:p>
            <a:r>
              <a:rPr lang="et-EE" dirty="0" smtClean="0"/>
              <a:t>Koelmualade taastamine</a:t>
            </a:r>
          </a:p>
          <a:p>
            <a:endParaRPr lang="et-EE" sz="2800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194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110</Words>
  <Application>Microsoft Office PowerPoint</Application>
  <PresentationFormat>Ekraaniseanss (4:3)</PresentationFormat>
  <Paragraphs>46</Paragraphs>
  <Slides>8</Slides>
  <Notes>1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8</vt:i4>
      </vt:variant>
    </vt:vector>
  </HeadingPairs>
  <TitlesOfParts>
    <vt:vector size="9" baseType="lpstr">
      <vt:lpstr>Tarkvarakomplekti Office kujundus</vt:lpstr>
      <vt:lpstr>Peipsimaa II  arengufoorum.</vt:lpstr>
      <vt:lpstr>Peipsimaa sadamad.</vt:lpstr>
      <vt:lpstr>EKF meede 4.1 toetus</vt:lpstr>
      <vt:lpstr>Ida-Virumaa</vt:lpstr>
      <vt:lpstr>Jõgevamaa</vt:lpstr>
      <vt:lpstr>Tartumaa</vt:lpstr>
      <vt:lpstr>Põlvamaa</vt:lpstr>
      <vt:lpstr>2014- 2020a. tegevused.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user</dc:creator>
  <cp:lastModifiedBy>user</cp:lastModifiedBy>
  <cp:revision>31</cp:revision>
  <dcterms:created xsi:type="dcterms:W3CDTF">2013-11-19T08:02:22Z</dcterms:created>
  <dcterms:modified xsi:type="dcterms:W3CDTF">2013-11-20T10:07:35Z</dcterms:modified>
</cp:coreProperties>
</file>